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4" r:id="rId6"/>
    <p:sldId id="285" r:id="rId7"/>
    <p:sldId id="260" r:id="rId8"/>
    <p:sldId id="261" r:id="rId9"/>
    <p:sldId id="262" r:id="rId10"/>
    <p:sldId id="263" r:id="rId11"/>
    <p:sldId id="264" r:id="rId12"/>
    <p:sldId id="265" r:id="rId13"/>
    <p:sldId id="286" r:id="rId14"/>
    <p:sldId id="287" r:id="rId15"/>
    <p:sldId id="307" r:id="rId16"/>
    <p:sldId id="309" r:id="rId17"/>
    <p:sldId id="308" r:id="rId18"/>
    <p:sldId id="310" r:id="rId19"/>
    <p:sldId id="311" r:id="rId20"/>
    <p:sldId id="312" r:id="rId21"/>
    <p:sldId id="313" r:id="rId22"/>
    <p:sldId id="314" r:id="rId23"/>
    <p:sldId id="316" r:id="rId24"/>
    <p:sldId id="315" r:id="rId25"/>
    <p:sldId id="266" r:id="rId26"/>
    <p:sldId id="267" r:id="rId27"/>
    <p:sldId id="268" r:id="rId28"/>
    <p:sldId id="288" r:id="rId29"/>
    <p:sldId id="289" r:id="rId30"/>
    <p:sldId id="290" r:id="rId31"/>
    <p:sldId id="291" r:id="rId32"/>
    <p:sldId id="292" r:id="rId33"/>
    <p:sldId id="293" r:id="rId34"/>
    <p:sldId id="296" r:id="rId35"/>
    <p:sldId id="297" r:id="rId36"/>
    <p:sldId id="298" r:id="rId37"/>
    <p:sldId id="269" r:id="rId38"/>
    <p:sldId id="270" r:id="rId39"/>
    <p:sldId id="302" r:id="rId40"/>
    <p:sldId id="303" r:id="rId41"/>
    <p:sldId id="271" r:id="rId42"/>
    <p:sldId id="301" r:id="rId43"/>
    <p:sldId id="272" r:id="rId44"/>
    <p:sldId id="300" r:id="rId45"/>
    <p:sldId id="273" r:id="rId46"/>
    <p:sldId id="274" r:id="rId47"/>
    <p:sldId id="317" r:id="rId48"/>
    <p:sldId id="275" r:id="rId49"/>
    <p:sldId id="299" r:id="rId50"/>
    <p:sldId id="304" r:id="rId51"/>
    <p:sldId id="306" r:id="rId52"/>
    <p:sldId id="276" r:id="rId53"/>
    <p:sldId id="305" r:id="rId54"/>
    <p:sldId id="277" r:id="rId55"/>
    <p:sldId id="278" r:id="rId56"/>
    <p:sldId id="279" r:id="rId57"/>
    <p:sldId id="282" r:id="rId58"/>
    <p:sldId id="283" r:id="rId59"/>
    <p:sldId id="280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36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4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05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55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54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2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323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0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65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2CBE0-0D4E-43F1-916E-7E38F7854F6F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3D844-B3E9-45D3-8586-0DFFF8963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4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Mass Wasting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Essentials </a:t>
            </a:r>
            <a:r>
              <a:rPr lang="en-US" b="1" dirty="0"/>
              <a:t>of Geology</a:t>
            </a:r>
          </a:p>
          <a:p>
            <a:r>
              <a:rPr lang="en-US" b="1" dirty="0"/>
              <a:t>David </a:t>
            </a:r>
            <a:r>
              <a:rPr lang="en-US" b="1" dirty="0" err="1" smtClean="0"/>
              <a:t>Sallee</a:t>
            </a:r>
            <a:r>
              <a:rPr lang="en-US" b="1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27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794"/>
            <a:ext cx="9113806" cy="6880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35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57"/>
            <a:ext cx="9148346" cy="685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3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" y="0"/>
            <a:ext cx="909204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55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606"/>
            <a:ext cx="9131229" cy="686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28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0808" cy="686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35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0808" cy="686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46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1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6"/>
            <a:ext cx="9147211" cy="685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5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566"/>
            <a:ext cx="9144000" cy="690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6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89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989"/>
            <a:ext cx="9144000" cy="688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4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15"/>
            <a:ext cx="9144000" cy="691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7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6469"/>
            <a:ext cx="9108978" cy="688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63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77"/>
            <a:ext cx="9144000" cy="692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5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12" y="0"/>
            <a:ext cx="9163211" cy="684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51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2"/>
            <a:ext cx="9150385" cy="685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09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770"/>
            <a:ext cx="9131012" cy="686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71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94"/>
            <a:ext cx="9118023" cy="687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" y="0"/>
            <a:ext cx="90318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3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50"/>
            <a:ext cx="9102838" cy="68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52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" y="0"/>
            <a:ext cx="9156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7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0"/>
            <a:ext cx="915269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56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30"/>
            <a:ext cx="9159964" cy="684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7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47"/>
            <a:ext cx="9124950" cy="6872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9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10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1" y="0"/>
            <a:ext cx="91184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4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3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14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28081" cy="6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37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60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0"/>
            <a:ext cx="915269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44000" cy="688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71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7"/>
            <a:ext cx="9143999" cy="6851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6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50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988"/>
            <a:ext cx="9144000" cy="688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16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" y="0"/>
            <a:ext cx="9156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72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76" y="0"/>
            <a:ext cx="92661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90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30"/>
            <a:ext cx="9159964" cy="684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8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794"/>
            <a:ext cx="9113806" cy="6880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1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5" y="0"/>
            <a:ext cx="917876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94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68"/>
            <a:ext cx="9258627" cy="677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13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56"/>
            <a:ext cx="9100866" cy="68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94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28081" cy="6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9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2"/>
            <a:ext cx="9137630" cy="686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14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9210"/>
            <a:ext cx="9118527" cy="687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36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88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12" y="0"/>
            <a:ext cx="9187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5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2"/>
            <a:ext cx="9150385" cy="685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00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0"/>
            <a:ext cx="915269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80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988"/>
            <a:ext cx="9126747" cy="68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66527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31"/>
            <a:ext cx="9135307" cy="686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3097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9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69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02"/>
            <a:ext cx="9143999" cy="689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114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" y="0"/>
            <a:ext cx="9156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87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56"/>
            <a:ext cx="9100866" cy="68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73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5" y="0"/>
            <a:ext cx="917876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20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57"/>
            <a:ext cx="9148346" cy="685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39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9</Words>
  <Application>Microsoft Office PowerPoint</Application>
  <PresentationFormat>On-screen Show (4:3)</PresentationFormat>
  <Paragraphs>3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Introduction to Mass Wasting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CHARITY</dc:creator>
  <cp:lastModifiedBy>CHARITY</cp:lastModifiedBy>
  <cp:revision>8</cp:revision>
  <dcterms:created xsi:type="dcterms:W3CDTF">2015-09-15T15:26:59Z</dcterms:created>
  <dcterms:modified xsi:type="dcterms:W3CDTF">2015-09-18T05:53:02Z</dcterms:modified>
</cp:coreProperties>
</file>